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281" r:id="rId11"/>
    <p:sldId id="291" r:id="rId12"/>
    <p:sldId id="328" r:id="rId13"/>
    <p:sldId id="305" r:id="rId14"/>
    <p:sldId id="306" r:id="rId15"/>
    <p:sldId id="327" r:id="rId16"/>
    <p:sldId id="293" r:id="rId17"/>
    <p:sldId id="307" r:id="rId18"/>
    <p:sldId id="308" r:id="rId19"/>
    <p:sldId id="292" r:id="rId20"/>
    <p:sldId id="310" r:id="rId21"/>
    <p:sldId id="325" r:id="rId22"/>
    <p:sldId id="311" r:id="rId23"/>
    <p:sldId id="294" r:id="rId24"/>
    <p:sldId id="317" r:id="rId25"/>
    <p:sldId id="319" r:id="rId26"/>
    <p:sldId id="320" r:id="rId27"/>
    <p:sldId id="323" r:id="rId28"/>
    <p:sldId id="324" r:id="rId29"/>
    <p:sldId id="326" r:id="rId30"/>
    <p:sldId id="298" r:id="rId31"/>
    <p:sldId id="321" r:id="rId32"/>
    <p:sldId id="322" r:id="rId33"/>
    <p:sldId id="263" r:id="rId34"/>
    <p:sldId id="303" r:id="rId35"/>
    <p:sldId id="299" r:id="rId36"/>
    <p:sldId id="300" r:id="rId37"/>
    <p:sldId id="276" r:id="rId38"/>
    <p:sldId id="266" r:id="rId39"/>
  </p:sldIdLst>
  <p:sldSz cx="12192000" cy="6858000"/>
  <p:notesSz cx="6858000" cy="9144000"/>
  <p:embeddedFontLst>
    <p:embeddedFont>
      <p:font typeface="한수원 한울림" panose="020B0600000101010101" charset="-127"/>
      <p:regular r:id="rId41"/>
    </p:embeddedFont>
    <p:embeddedFont>
      <p:font typeface="MV Boli" panose="02000500030200090000" pitchFamily="2" charset="0"/>
      <p:regular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E2AF74"/>
    <a:srgbClr val="E9E4DF"/>
    <a:srgbClr val="AA7244"/>
    <a:srgbClr val="BE8921"/>
    <a:srgbClr val="A46A40"/>
    <a:srgbClr val="CC9A34"/>
    <a:srgbClr val="151515"/>
    <a:srgbClr val="000907"/>
    <a:srgbClr val="CFE2F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443" autoAdjust="0"/>
  </p:normalViewPr>
  <p:slideViewPr>
    <p:cSldViewPr snapToGrid="0" showGuides="1">
      <p:cViewPr varScale="1">
        <p:scale>
          <a:sx n="68" d="100"/>
          <a:sy n="68" d="100"/>
        </p:scale>
        <p:origin x="1262" y="3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5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마이페이지입니다</a:t>
            </a:r>
            <a:r>
              <a:rPr lang="en-US" altLang="ko-KR" dirty="0"/>
              <a:t>. </a:t>
            </a:r>
            <a:r>
              <a:rPr lang="ko-KR" altLang="en-US" dirty="0"/>
              <a:t>마이페이지는 </a:t>
            </a:r>
            <a:r>
              <a:rPr lang="ko-KR" altLang="en-US" dirty="0" err="1"/>
              <a:t>상단바</a:t>
            </a:r>
            <a:r>
              <a:rPr lang="ko-KR" altLang="en-US" dirty="0"/>
              <a:t> 사람모양을 클릭하면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레이아웃은 크게 총 세가지로 분류하여 구성하였습니다</a:t>
            </a:r>
            <a:r>
              <a:rPr lang="en-US" altLang="ko-KR" dirty="0"/>
              <a:t>. </a:t>
            </a:r>
            <a:r>
              <a:rPr lang="ko-KR" altLang="en-US" dirty="0"/>
              <a:t>첫번쨰는 저희의 </a:t>
            </a:r>
            <a:r>
              <a:rPr lang="ko-KR" altLang="en-US" dirty="0" err="1"/>
              <a:t>시그니처</a:t>
            </a:r>
            <a:r>
              <a:rPr lang="ko-KR" altLang="en-US" dirty="0"/>
              <a:t> 라인인 </a:t>
            </a:r>
            <a:r>
              <a:rPr lang="en-US" altLang="ko-KR" dirty="0"/>
              <a:t>h3 </a:t>
            </a:r>
            <a:r>
              <a:rPr lang="ko-KR" altLang="en-US" dirty="0"/>
              <a:t>제목부분</a:t>
            </a:r>
            <a:r>
              <a:rPr lang="en-US" altLang="ko-KR" dirty="0"/>
              <a:t>, </a:t>
            </a:r>
            <a:r>
              <a:rPr lang="ko-KR" altLang="en-US" dirty="0"/>
              <a:t>두번째는 마이페이지 카테고리가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부분으로 테이블 태그인 </a:t>
            </a:r>
            <a:r>
              <a:rPr lang="en-US" altLang="ko-KR" dirty="0" err="1"/>
              <a:t>tr,th,td</a:t>
            </a:r>
            <a:r>
              <a:rPr lang="ko-KR" altLang="en-US" dirty="0"/>
              <a:t>로 구성하였습니다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이 아이콘들이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부분은 그리드와 </a:t>
            </a:r>
            <a:r>
              <a:rPr lang="ko-KR" altLang="en-US" dirty="0" err="1"/>
              <a:t>플렉스로</a:t>
            </a:r>
            <a:r>
              <a:rPr lang="ko-KR" altLang="en-US" dirty="0"/>
              <a:t> 배치를 하였는데요 다음페이지에서 자세하게 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5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일단 첫번째로 </a:t>
            </a:r>
            <a:r>
              <a:rPr lang="en-US" altLang="ko-KR" dirty="0"/>
              <a:t>div</a:t>
            </a:r>
            <a:r>
              <a:rPr lang="ko-KR" altLang="en-US" dirty="0"/>
              <a:t>를 크게 두개로 나누어서 </a:t>
            </a:r>
            <a:r>
              <a:rPr lang="en-US" altLang="ko-KR" dirty="0"/>
              <a:t>flex </a:t>
            </a:r>
            <a:r>
              <a:rPr lang="ko-KR" altLang="en-US" dirty="0"/>
              <a:t>정렬 </a:t>
            </a:r>
            <a:r>
              <a:rPr lang="en-US" altLang="ko-KR" dirty="0"/>
              <a:t>space-evenly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첫번쨰 안에 </a:t>
            </a:r>
            <a:r>
              <a:rPr lang="en-US" altLang="ko-KR" dirty="0"/>
              <a:t>div</a:t>
            </a:r>
            <a:r>
              <a:rPr lang="ko-KR" altLang="en-US" dirty="0"/>
              <a:t>에는 그리드는 사용하여 </a:t>
            </a:r>
            <a:r>
              <a:rPr lang="en-US" altLang="ko-KR" dirty="0"/>
              <a:t>6</a:t>
            </a:r>
            <a:r>
              <a:rPr lang="ko-KR" altLang="en-US" dirty="0"/>
              <a:t>칸을 만든 후 아이콘 부분이 </a:t>
            </a:r>
            <a:r>
              <a:rPr lang="ko-KR" altLang="en-US" dirty="0" err="1"/>
              <a:t>두칸을</a:t>
            </a:r>
            <a:r>
              <a:rPr lang="ko-KR" altLang="en-US" dirty="0"/>
              <a:t> 차지하고 회원등급과 수정하기 부분을 한 부분으로 묶어서 </a:t>
            </a:r>
            <a:r>
              <a:rPr lang="en-US" altLang="ko-KR" dirty="0"/>
              <a:t>4</a:t>
            </a:r>
            <a:r>
              <a:rPr lang="ko-KR" altLang="en-US" dirty="0"/>
              <a:t>칸을 차지하도록 정렬하였습니다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두번째 안에 있는 </a:t>
            </a:r>
            <a:r>
              <a:rPr lang="en-US" altLang="ko-KR" dirty="0"/>
              <a:t>div</a:t>
            </a:r>
            <a:r>
              <a:rPr lang="ko-KR" altLang="en-US" dirty="0"/>
              <a:t>에 </a:t>
            </a:r>
            <a:r>
              <a:rPr lang="en-US" altLang="ko-KR" dirty="0" err="1"/>
              <a:t>ul</a:t>
            </a:r>
            <a:r>
              <a:rPr lang="en-US" altLang="ko-KR" dirty="0"/>
              <a:t>&gt;li </a:t>
            </a:r>
            <a:r>
              <a:rPr lang="ko-KR" altLang="en-US" dirty="0"/>
              <a:t>리스트 태그를 넣어 각각 </a:t>
            </a:r>
            <a:r>
              <a:rPr lang="en-US" altLang="ko-KR" dirty="0"/>
              <a:t>flex</a:t>
            </a:r>
            <a:r>
              <a:rPr lang="ko-KR" altLang="en-US" dirty="0"/>
              <a:t>를 이용하여 정렬하였습니다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6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고객센터 페이지입니다</a:t>
            </a:r>
            <a:r>
              <a:rPr lang="en-US" altLang="ko-KR" dirty="0"/>
              <a:t>. </a:t>
            </a:r>
            <a:r>
              <a:rPr lang="ko-KR" altLang="en-US" dirty="0"/>
              <a:t>고객센터 페이지는 돋보기를 누르면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커뮤니티 글자 경우 백그라운드 이미지에 </a:t>
            </a:r>
            <a:r>
              <a:rPr lang="en-US" altLang="ko-KR" dirty="0"/>
              <a:t>flex </a:t>
            </a:r>
            <a:r>
              <a:rPr lang="ko-KR" altLang="en-US" dirty="0"/>
              <a:t>정렬을 한 후 이 배경 안에서도 중앙 정렬을 </a:t>
            </a:r>
            <a:r>
              <a:rPr lang="ko-KR" altLang="en-US" dirty="0" err="1"/>
              <a:t>해야되므로</a:t>
            </a:r>
            <a:r>
              <a:rPr lang="ko-KR" altLang="en-US" dirty="0"/>
              <a:t> 커뮤니티와 이 글자도 합쳐서 그 안에서도 </a:t>
            </a:r>
            <a:r>
              <a:rPr lang="en-US" altLang="ko-KR" dirty="0"/>
              <a:t>flex</a:t>
            </a:r>
            <a:r>
              <a:rPr lang="ko-KR" altLang="en-US" dirty="0"/>
              <a:t>로 </a:t>
            </a:r>
            <a:r>
              <a:rPr lang="ko-KR" altLang="en-US" dirty="0" err="1"/>
              <a:t>중앙정렬을</a:t>
            </a:r>
            <a:r>
              <a:rPr lang="ko-KR" altLang="en-US" dirty="0"/>
              <a:t>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밑에 회색 바 같은 경우에는 고객센터 카테고리를 </a:t>
            </a:r>
            <a:r>
              <a:rPr lang="ko-KR" altLang="en-US" dirty="0" err="1"/>
              <a:t>나타내었는데요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FAQ </a:t>
            </a:r>
            <a:r>
              <a:rPr lang="ko-KR" altLang="en-US" dirty="0"/>
              <a:t>같은 경우 </a:t>
            </a:r>
            <a:r>
              <a:rPr lang="ko-KR" altLang="en-US" dirty="0" err="1"/>
              <a:t>옆조의</a:t>
            </a:r>
            <a:r>
              <a:rPr lang="ko-KR" altLang="en-US" dirty="0"/>
              <a:t> 자문을 구하여 구성한 페이지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&lt; pre-line &gt;</a:t>
            </a:r>
          </a:p>
          <a:p>
            <a:endParaRPr lang="en-US" altLang="ko-KR" dirty="0"/>
          </a:p>
          <a:p>
            <a:r>
              <a:rPr lang="en-US" altLang="ko-KR" dirty="0"/>
              <a:t>- Pre </a:t>
            </a:r>
            <a:r>
              <a:rPr lang="ko-KR" altLang="en-US" dirty="0"/>
              <a:t>속성과 동일하게 적용</a:t>
            </a:r>
            <a:r>
              <a:rPr lang="en-US" altLang="ko-KR" dirty="0"/>
              <a:t>,</a:t>
            </a:r>
            <a:r>
              <a:rPr lang="ko-KR" altLang="en-US" dirty="0"/>
              <a:t> 탭과 연속 공백을 제외한 </a:t>
            </a:r>
            <a:r>
              <a:rPr lang="ko-KR" altLang="en-US" dirty="0" err="1"/>
              <a:t>개행만을</a:t>
            </a:r>
            <a:r>
              <a:rPr lang="ko-KR" altLang="en-US" dirty="0"/>
              <a:t> 인정을 하고 </a:t>
            </a:r>
            <a:r>
              <a:rPr lang="en-US" altLang="ko-KR" dirty="0"/>
              <a:t>wrap </a:t>
            </a:r>
            <a:r>
              <a:rPr lang="ko-KR" altLang="en-US" dirty="0"/>
              <a:t>특성 적용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9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크게 </a:t>
            </a:r>
            <a:r>
              <a:rPr lang="ko-KR" altLang="en-US" dirty="0" err="1"/>
              <a:t>네개의</a:t>
            </a:r>
            <a:r>
              <a:rPr lang="ko-KR" altLang="en-US" dirty="0"/>
              <a:t> 구역으로 나누어 레이아웃을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홈부분은 </a:t>
            </a:r>
            <a:r>
              <a:rPr lang="ko-KR" altLang="en-US" dirty="0" err="1"/>
              <a:t>메인페이지로</a:t>
            </a:r>
            <a:r>
              <a:rPr lang="ko-KR" altLang="en-US" dirty="0"/>
              <a:t> 가는 버튼 </a:t>
            </a:r>
            <a:r>
              <a:rPr lang="en-US" altLang="ko-KR" dirty="0"/>
              <a:t>/ </a:t>
            </a:r>
            <a:r>
              <a:rPr lang="ko-KR" altLang="en-US" dirty="0"/>
              <a:t>가이드는 이용안내 페이지</a:t>
            </a:r>
            <a:r>
              <a:rPr lang="en-US" altLang="ko-KR" dirty="0"/>
              <a:t> / </a:t>
            </a:r>
            <a:r>
              <a:rPr lang="ko-KR" altLang="en-US" dirty="0" err="1"/>
              <a:t>입점문의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이용약관 </a:t>
            </a:r>
            <a:r>
              <a:rPr lang="en-US" altLang="ko-KR" dirty="0"/>
              <a:t>/ </a:t>
            </a:r>
            <a:r>
              <a:rPr lang="ko-KR" altLang="en-US" dirty="0"/>
              <a:t>개인정보처리방침 버튼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1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7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71848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820015" y="1620250"/>
            <a:ext cx="2028338" cy="6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6353950" y="1612819"/>
            <a:ext cx="2028339" cy="623799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8887883" y="1604672"/>
            <a:ext cx="2028339" cy="623799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1137380" y="1618284"/>
            <a:ext cx="2028338" cy="62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8887881" y="24518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8887880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8887879" y="38024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3820007" y="24553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1137376" y="24553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1137375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1137378" y="4320924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3820009" y="4320924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3820007" y="5005518"/>
            <a:ext cx="2028337" cy="521893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3820008" y="5640506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9D9A7D-6F46-8BAF-A42B-0E71565D0760}"/>
              </a:ext>
            </a:extLst>
          </p:cNvPr>
          <p:cNvSpPr/>
          <p:nvPr/>
        </p:nvSpPr>
        <p:spPr>
          <a:xfrm>
            <a:off x="1137377" y="5661630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5E7DC-784A-681E-BE89-18FCE6B09DE8}"/>
              </a:ext>
            </a:extLst>
          </p:cNvPr>
          <p:cNvSpPr/>
          <p:nvPr/>
        </p:nvSpPr>
        <p:spPr>
          <a:xfrm>
            <a:off x="1137378" y="5915765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교환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환불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3820007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353943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문의내역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8887884" y="5630015"/>
            <a:ext cx="2028339" cy="571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291048-5CFC-018B-9DB4-2107CF6D28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165718" y="1930184"/>
            <a:ext cx="654297" cy="54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848353" y="1924719"/>
            <a:ext cx="505597" cy="108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A6294-FE5A-75FE-781E-967D6838EA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2282" y="1915308"/>
            <a:ext cx="505601" cy="12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145433" y="2242989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45E35B2-18B9-2018-5377-07F1F4F389E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45433" y="3024058"/>
            <a:ext cx="6112" cy="938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3007135-1606-48AB-DD98-234CC05740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47741" y="3689411"/>
            <a:ext cx="3807" cy="6315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34175" y="48924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2DA8E3-EE20-1B9E-E1AD-B898F0040AD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165717" y="4606674"/>
            <a:ext cx="65429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4843700" y="55401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165714" y="5915765"/>
            <a:ext cx="654294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F3F6DB-AD99-3865-F47D-B7BCFBC033A4}"/>
              </a:ext>
            </a:extLst>
          </p:cNvPr>
          <p:cNvCxnSpPr>
            <a:cxnSpLocks/>
          </p:cNvCxnSpPr>
          <p:nvPr/>
        </p:nvCxnSpPr>
        <p:spPr>
          <a:xfrm>
            <a:off x="9895935" y="2224728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6B64-A1CD-B8CC-62D2-5C1DA8EC3C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895935" y="3034381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7DF66B9-3646-A3BD-4A80-BEFEE7AA3686}"/>
              </a:ext>
            </a:extLst>
          </p:cNvPr>
          <p:cNvCxnSpPr>
            <a:cxnSpLocks/>
          </p:cNvCxnSpPr>
          <p:nvPr/>
        </p:nvCxnSpPr>
        <p:spPr>
          <a:xfrm>
            <a:off x="9934035" y="3710656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FB60194-15F2-15C9-B76D-019ED812228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9902049" y="4373963"/>
            <a:ext cx="5" cy="125605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EC17D2D-CF7C-520F-0D35-701E8A5E494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48344" y="3403661"/>
            <a:ext cx="5055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7698C52-317B-67AD-AE72-34A1A9917D9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3194043" y="2115149"/>
            <a:ext cx="816394" cy="4355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924C12DF-B138-0B0B-8A16-4FD387E21B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4" y="2528225"/>
            <a:ext cx="1470768" cy="4526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3B4A2FB-953B-ACA5-F707-CE250103992F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7016335" y="4044216"/>
            <a:ext cx="2226354" cy="151674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D0960CE-07AB-62FF-0A66-DA765444751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848344" y="5915765"/>
            <a:ext cx="3039540" cy="3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572428A-316F-59AD-2B6A-199EDC4FB7B8}"/>
              </a:ext>
            </a:extLst>
          </p:cNvPr>
          <p:cNvCxnSpPr>
            <a:cxnSpLocks/>
          </p:cNvCxnSpPr>
          <p:nvPr/>
        </p:nvCxnSpPr>
        <p:spPr>
          <a:xfrm flipH="1" flipV="1">
            <a:off x="5859056" y="5914799"/>
            <a:ext cx="3009778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상단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78" r="6915" b="95686"/>
          <a:stretch/>
        </p:blipFill>
        <p:spPr>
          <a:xfrm>
            <a:off x="894778" y="1400175"/>
            <a:ext cx="10449608" cy="491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8" y="2979270"/>
            <a:ext cx="10449608" cy="303343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65428" y="2058893"/>
            <a:ext cx="801665" cy="6976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3" r="1"/>
          <a:stretch/>
        </p:blipFill>
        <p:spPr>
          <a:xfrm>
            <a:off x="2680569" y="1295859"/>
            <a:ext cx="6302767" cy="53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13" r="-140" b="16974"/>
          <a:stretch/>
        </p:blipFill>
        <p:spPr>
          <a:xfrm>
            <a:off x="3042750" y="1154208"/>
            <a:ext cx="6352218" cy="546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174"/>
          <a:stretch/>
        </p:blipFill>
        <p:spPr>
          <a:xfrm>
            <a:off x="3042750" y="1154208"/>
            <a:ext cx="6334299" cy="48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19" b="20146"/>
          <a:stretch/>
        </p:blipFill>
        <p:spPr>
          <a:xfrm>
            <a:off x="2763488" y="1154208"/>
            <a:ext cx="6158532" cy="563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35" t="2966" r="2624" b="25037"/>
          <a:stretch/>
        </p:blipFill>
        <p:spPr>
          <a:xfrm>
            <a:off x="1588750" y="1295859"/>
            <a:ext cx="8636013" cy="5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1143000"/>
            <a:ext cx="51911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2189163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25488" y="1368425"/>
            <a:ext cx="2637558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밑의 데이터도 같은 클래스를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공유하여 같은 크기 할당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8695911" y="2156265"/>
            <a:ext cx="3507989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수량 부분은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 type number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2808288"/>
            <a:ext cx="25923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400675"/>
            <a:ext cx="15113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9049184" y="4826879"/>
            <a:ext cx="2547790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button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사용하여 초기화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34" y="6067424"/>
            <a:ext cx="2363788" cy="41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212725" y="5903913"/>
            <a:ext cx="2682442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마우스를 올리면 커지도록 함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-1800225"/>
            <a:ext cx="5918200" cy="935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540067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309562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89825" y="1658938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5" y="5903913"/>
            <a:ext cx="90487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83663" y="1439863"/>
            <a:ext cx="2106965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form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묶고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요소들의 이탈을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900113" y="4435475"/>
            <a:ext cx="2267265" cy="156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카드 아이콘 이미지를 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Position:absolute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위치 시키고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padding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주어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text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칸을 이미지 뒤로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밀어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냄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512763" y="2024063"/>
            <a:ext cx="2589468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inline-box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만들고 이메일 </a:t>
            </a: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선택칸에는</a:t>
            </a:r>
            <a:endParaRPr lang="ko-KR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Select option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선택칸을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생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성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9083675" y="5264150"/>
            <a:ext cx="2542982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transform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크기 조정인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커지면서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transition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딜레이를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주어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포인트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줌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379788" y="1439863"/>
            <a:ext cx="2098949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주문번호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일자 등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변경불가 항목은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읽기 전용 속성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82" y="2413794"/>
            <a:ext cx="576262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9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ABFEE23-15E9-9130-68D2-5165EA95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6" y="1171329"/>
            <a:ext cx="4952999" cy="552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96" t="5022" r="499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50188" y="2451100"/>
            <a:ext cx="143986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64450" y="1870075"/>
            <a:ext cx="2752975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  <a:r>
              <a:rPr lang="en-US" altLang="ko-KR" sz="32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7700" y="2016125"/>
            <a:ext cx="2868391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내역을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나머지 요소 또한 각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위의 카테고리와 같은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class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명을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같은 공간 할당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3168650"/>
            <a:ext cx="14398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4216400"/>
            <a:ext cx="39211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9085263" y="3998913"/>
            <a:ext cx="2563820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사용하여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작아지거나 커져서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망가지는 것을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47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003619-542F-A674-C9C5-236CF28614DF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9DEA89A-41B4-5013-1CB0-D0DFAE4C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3250" y="1238250"/>
            <a:ext cx="8445500" cy="56197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B33C57F-E3E9-9D89-710E-546994913FB4}"/>
              </a:ext>
            </a:extLst>
          </p:cNvPr>
          <p:cNvCxnSpPr>
            <a:endCxn id="5" idx="1"/>
          </p:cNvCxnSpPr>
          <p:nvPr/>
        </p:nvCxnSpPr>
        <p:spPr>
          <a:xfrm>
            <a:off x="6550198" y="1695979"/>
            <a:ext cx="3998824" cy="720912"/>
          </a:xfrm>
          <a:prstGeom prst="straightConnector1">
            <a:avLst/>
          </a:prstGeom>
          <a:ln>
            <a:solidFill>
              <a:srgbClr val="6C5437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6BCC8D7-8934-2B94-DA6D-A6C69D4B6F35}"/>
              </a:ext>
            </a:extLst>
          </p:cNvPr>
          <p:cNvSpPr/>
          <p:nvPr/>
        </p:nvSpPr>
        <p:spPr>
          <a:xfrm>
            <a:off x="10549022" y="2101539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Text align:center;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margin: 0 auto;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51AD77-75C3-DC27-D205-ABAE4119356E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1624662" y="3223948"/>
            <a:ext cx="1834326" cy="493944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>
            <a:extLst>
              <a:ext uri="{FF2B5EF4-FFF2-40B4-BE49-F238E27FC236}">
                <a16:creationId xmlns:a16="http://schemas.microsoft.com/office/drawing/2014/main" id="{73BF9913-6476-84E1-117C-C4B0D2EA07A4}"/>
              </a:ext>
            </a:extLst>
          </p:cNvPr>
          <p:cNvSpPr/>
          <p:nvPr/>
        </p:nvSpPr>
        <p:spPr>
          <a:xfrm>
            <a:off x="114652" y="3243791"/>
            <a:ext cx="1510009" cy="9482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 정렬</a:t>
            </a:r>
          </a:p>
          <a:p>
            <a:pPr algn="ctr">
              <a:spcBef>
                <a:spcPts val="0"/>
              </a:spcBef>
              <a:defRPr/>
            </a:pP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버튼 활성화는 아직 구현 못함</a:t>
            </a: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68382EF8-D28B-E259-3704-4CCBB4F4AC37}"/>
              </a:ext>
            </a:extLst>
          </p:cNvPr>
          <p:cNvSpPr/>
          <p:nvPr/>
        </p:nvSpPr>
        <p:spPr>
          <a:xfrm>
            <a:off x="10666143" y="4247134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hover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transition:all .4s;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142423-4D6F-9A18-8561-C898475C7AF2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9452710" y="5042197"/>
            <a:ext cx="1693144" cy="733722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2F2032-6845-ECC1-7B28-12987CE70D6A}"/>
              </a:ext>
            </a:extLst>
          </p:cNvPr>
          <p:cNvCxnSpPr>
            <a:endCxn id="8" idx="1"/>
          </p:cNvCxnSpPr>
          <p:nvPr/>
        </p:nvCxnSpPr>
        <p:spPr>
          <a:xfrm>
            <a:off x="8486070" y="4527020"/>
            <a:ext cx="2180073" cy="3546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약관동의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36113B-23DD-02C0-BC17-31EF5BC44EF2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B17B80A-6B5A-A0C8-4551-10982FA61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0525" y="1344789"/>
            <a:ext cx="6590947" cy="5513211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416A2DAB-1F12-6AEF-B3E9-CEA938A815ED}"/>
              </a:ext>
            </a:extLst>
          </p:cNvPr>
          <p:cNvSpPr/>
          <p:nvPr/>
        </p:nvSpPr>
        <p:spPr>
          <a:xfrm>
            <a:off x="371380" y="1704664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라인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(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오버라인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,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언더라인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A55809-79A9-D7A4-BAC7-DBB6C328E70C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1775555" y="1945050"/>
            <a:ext cx="1374749" cy="42120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24">
            <a:extLst>
              <a:ext uri="{FF2B5EF4-FFF2-40B4-BE49-F238E27FC236}">
                <a16:creationId xmlns:a16="http://schemas.microsoft.com/office/drawing/2014/main" id="{48CD50F2-3CAC-4073-A751-4D10CFBE010B}"/>
              </a:ext>
            </a:extLst>
          </p:cNvPr>
          <p:cNvSpPr/>
          <p:nvPr/>
        </p:nvSpPr>
        <p:spPr>
          <a:xfrm>
            <a:off x="365029" y="3429000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overflow:auto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B0C61B-C4A1-AC54-4C21-22907868D477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1769205" y="3583340"/>
            <a:ext cx="1680961" cy="860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3B815BF8-BBC8-2CE8-B809-173A00CA6F15}"/>
              </a:ext>
            </a:extLst>
          </p:cNvPr>
          <p:cNvSpPr/>
          <p:nvPr/>
        </p:nvSpPr>
        <p:spPr>
          <a:xfrm>
            <a:off x="10390951" y="4383968"/>
            <a:ext cx="1659939" cy="7718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태그를 이용해서 오른쪽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border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만 설정하여 편하게 정렬</a:t>
            </a: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867B7F07-9B3B-6E7B-0EE0-226D814CCEFD}"/>
              </a:ext>
            </a:extLst>
          </p:cNvPr>
          <p:cNvSpPr/>
          <p:nvPr/>
        </p:nvSpPr>
        <p:spPr>
          <a:xfrm>
            <a:off x="9537254" y="2853475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박스라인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50E5C-A1E7-CFAD-AB19-F47580320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935862" y="2886604"/>
            <a:ext cx="601392" cy="20725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A244D6-6DF4-5AFE-5685-63C47BE31C2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715376" y="4769876"/>
            <a:ext cx="1675575" cy="47152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A31C72FF-957D-5862-8B30-9117AA24E857}"/>
              </a:ext>
            </a:extLst>
          </p:cNvPr>
          <p:cNvSpPr/>
          <p:nvPr/>
        </p:nvSpPr>
        <p:spPr>
          <a:xfrm>
            <a:off x="376321" y="5087266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check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박스를 이용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BB2142-0BBF-B74A-6E21-26A7FE1390FE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1780497" y="4377106"/>
            <a:ext cx="1740229" cy="9505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9208CA-5F69-744B-A16D-B2B7FD4B85C0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1780497" y="5327652"/>
            <a:ext cx="1704947" cy="53110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8FD5FE6E-07AC-5750-4D13-7DF80987B777}"/>
              </a:ext>
            </a:extLst>
          </p:cNvPr>
          <p:cNvSpPr/>
          <p:nvPr/>
        </p:nvSpPr>
        <p:spPr>
          <a:xfrm>
            <a:off x="9736221" y="6044494"/>
            <a:ext cx="1360757" cy="604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and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색상</a:t>
            </a:r>
          </a:p>
        </p:txBody>
      </p:sp>
      <p:sp>
        <p:nvSpPr>
          <p:cNvPr id="18" name="직사각형 24">
            <a:extLst>
              <a:ext uri="{FF2B5EF4-FFF2-40B4-BE49-F238E27FC236}">
                <a16:creationId xmlns:a16="http://schemas.microsoft.com/office/drawing/2014/main" id="{395C0D05-5F54-DF2B-3B44-EDB626C3DFCF}"/>
              </a:ext>
            </a:extLst>
          </p:cNvPr>
          <p:cNvSpPr/>
          <p:nvPr/>
        </p:nvSpPr>
        <p:spPr>
          <a:xfrm>
            <a:off x="10024793" y="1515389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float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오른쪽 정렬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B66055-1599-555D-4D85-6B2A4809CF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9094612" y="1755775"/>
            <a:ext cx="930181" cy="34589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945C42-9AD9-F5E2-4BB3-53A9CACA341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242528" y="6346616"/>
            <a:ext cx="2493693" cy="22651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1C933C-21FC-D82B-BAFB-B7FBC954F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330" y="1254125"/>
            <a:ext cx="6687339" cy="5603875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AF50E740-04C6-6F28-894E-DA31307AE7BE}"/>
              </a:ext>
            </a:extLst>
          </p:cNvPr>
          <p:cNvSpPr/>
          <p:nvPr/>
        </p:nvSpPr>
        <p:spPr>
          <a:xfrm>
            <a:off x="9910137" y="1709416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space-between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1FEF8670-A782-A61C-3B9B-FA93A896FF97}"/>
              </a:ext>
            </a:extLst>
          </p:cNvPr>
          <p:cNvSpPr/>
          <p:nvPr/>
        </p:nvSpPr>
        <p:spPr>
          <a:xfrm>
            <a:off x="10115455" y="4491629"/>
            <a:ext cx="2019912" cy="6555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전체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태그를 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3176F2-82E2-38BF-72F7-4DC93E6DC8FC}"/>
              </a:ext>
            </a:extLst>
          </p:cNvPr>
          <p:cNvCxnSpPr>
            <a:endCxn id="4" idx="1"/>
          </p:cNvCxnSpPr>
          <p:nvPr/>
        </p:nvCxnSpPr>
        <p:spPr>
          <a:xfrm flipV="1">
            <a:off x="9024055" y="1949802"/>
            <a:ext cx="886082" cy="1076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92ED91-7CE2-91B2-BEA8-B14FE6B011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983375" y="4297715"/>
            <a:ext cx="2132080" cy="52168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2F2C4C35-84ED-0C45-35F2-643098B19DB3}"/>
              </a:ext>
            </a:extLst>
          </p:cNvPr>
          <p:cNvSpPr/>
          <p:nvPr/>
        </p:nvSpPr>
        <p:spPr>
          <a:xfrm>
            <a:off x="431706" y="4666401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select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생년월일 구성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5D8D8E-8698-4BF9-EFB7-0D6902A0F5EC}"/>
              </a:ext>
            </a:extLst>
          </p:cNvPr>
          <p:cNvCxnSpPr>
            <a:endCxn id="8" idx="3"/>
          </p:cNvCxnSpPr>
          <p:nvPr/>
        </p:nvCxnSpPr>
        <p:spPr>
          <a:xfrm rot="10800000">
            <a:off x="1694772" y="4906788"/>
            <a:ext cx="1684838" cy="757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41CAFFF5-C0D0-5A0D-A76C-33F9926F93CA}"/>
              </a:ext>
            </a:extLst>
          </p:cNvPr>
          <p:cNvSpPr/>
          <p:nvPr/>
        </p:nvSpPr>
        <p:spPr>
          <a:xfrm>
            <a:off x="10144382" y="5727203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레이디오 버튼을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구성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57C8D7-3047-BE9B-9EB6-5999CED41311}"/>
              </a:ext>
            </a:extLst>
          </p:cNvPr>
          <p:cNvCxnSpPr>
            <a:endCxn id="10" idx="1"/>
          </p:cNvCxnSpPr>
          <p:nvPr/>
        </p:nvCxnSpPr>
        <p:spPr>
          <a:xfrm>
            <a:off x="8124470" y="5664730"/>
            <a:ext cx="2019912" cy="302859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243F95-0954-3D9C-9B8A-EC9C9193F84B}"/>
              </a:ext>
            </a:extLst>
          </p:cNvPr>
          <p:cNvCxnSpPr>
            <a:endCxn id="10" idx="1"/>
          </p:cNvCxnSpPr>
          <p:nvPr/>
        </p:nvCxnSpPr>
        <p:spPr>
          <a:xfrm flipV="1">
            <a:off x="5496278" y="5967589"/>
            <a:ext cx="4648104" cy="7637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24">
            <a:extLst>
              <a:ext uri="{FF2B5EF4-FFF2-40B4-BE49-F238E27FC236}">
                <a16:creationId xmlns:a16="http://schemas.microsoft.com/office/drawing/2014/main" id="{25B6D200-859B-360F-58A6-2677027C65D9}"/>
              </a:ext>
            </a:extLst>
          </p:cNvPr>
          <p:cNvSpPr/>
          <p:nvPr/>
        </p:nvSpPr>
        <p:spPr>
          <a:xfrm>
            <a:off x="9877327" y="3188613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!!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A40CAB-A28B-D9CD-E36F-31045E5B031C}"/>
              </a:ext>
            </a:extLst>
          </p:cNvPr>
          <p:cNvCxnSpPr>
            <a:endCxn id="15" idx="1"/>
          </p:cNvCxnSpPr>
          <p:nvPr/>
        </p:nvCxnSpPr>
        <p:spPr>
          <a:xfrm>
            <a:off x="7216075" y="2498549"/>
            <a:ext cx="2661252" cy="93045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1ACCC2-9D3C-1A77-65EE-B408D8D7C1BD}"/>
              </a:ext>
            </a:extLst>
          </p:cNvPr>
          <p:cNvCxnSpPr>
            <a:endCxn id="15" idx="1"/>
          </p:cNvCxnSpPr>
          <p:nvPr/>
        </p:nvCxnSpPr>
        <p:spPr>
          <a:xfrm flipV="1">
            <a:off x="7127877" y="3429000"/>
            <a:ext cx="2749450" cy="7011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1A9314-4619-D8DA-1A6E-183939EADFA6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047475-E36E-6A03-EDEA-7277F76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053" y="1206500"/>
            <a:ext cx="6941228" cy="5588000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5A031839-2E8E-5BB7-93EA-8D5D799A5544}"/>
              </a:ext>
            </a:extLst>
          </p:cNvPr>
          <p:cNvSpPr/>
          <p:nvPr/>
        </p:nvSpPr>
        <p:spPr>
          <a:xfrm>
            <a:off x="10000804" y="3073961"/>
            <a:ext cx="2039176" cy="7100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display: flex;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flex-direction:column;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justify-content:space-evenly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9368366-3378-2FE3-338A-345B6D13D439}"/>
              </a:ext>
            </a:extLst>
          </p:cNvPr>
          <p:cNvSpPr/>
          <p:nvPr/>
        </p:nvSpPr>
        <p:spPr>
          <a:xfrm>
            <a:off x="425354" y="3071812"/>
            <a:ext cx="2039176" cy="7143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전체 박스를 만들고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그 안에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적용하여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배치를 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쉽게함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</p:spTree>
    <p:extLst>
      <p:ext uri="{BB962C8B-B14F-4D97-AF65-F5344CB8AC3E}">
        <p14:creationId xmlns:p14="http://schemas.microsoft.com/office/powerpoint/2010/main" val="24736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63" y="1304146"/>
            <a:ext cx="8989474" cy="52414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D6A579-BE3D-88BA-FE4A-1B21C9F9978E}"/>
              </a:ext>
            </a:extLst>
          </p:cNvPr>
          <p:cNvSpPr/>
          <p:nvPr/>
        </p:nvSpPr>
        <p:spPr>
          <a:xfrm>
            <a:off x="9098056" y="2045447"/>
            <a:ext cx="685195" cy="506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1D79C-F251-432F-ABBD-3AFFEDC63791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894778" y="3429000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894778" y="4431555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5AF43C-D543-EB0A-B704-F65F8FA85A9A}"/>
              </a:ext>
            </a:extLst>
          </p:cNvPr>
          <p:cNvCxnSpPr>
            <a:cxnSpLocks/>
          </p:cNvCxnSpPr>
          <p:nvPr/>
        </p:nvCxnSpPr>
        <p:spPr>
          <a:xfrm>
            <a:off x="594369" y="4237893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E7DEC74E-3D57-0172-61CA-214DF929A2FD}"/>
              </a:ext>
            </a:extLst>
          </p:cNvPr>
          <p:cNvGrpSpPr/>
          <p:nvPr/>
        </p:nvGrpSpPr>
        <p:grpSpPr>
          <a:xfrm>
            <a:off x="9643482" y="2764321"/>
            <a:ext cx="1301986" cy="623588"/>
            <a:chOff x="8894823" y="3439855"/>
            <a:chExt cx="3895853" cy="1090386"/>
          </a:xfrm>
        </p:grpSpPr>
        <p:pic>
          <p:nvPicPr>
            <p:cNvPr id="7" name="Object 36">
              <a:extLst>
                <a:ext uri="{FF2B5EF4-FFF2-40B4-BE49-F238E27FC236}">
                  <a16:creationId xmlns:a16="http://schemas.microsoft.com/office/drawing/2014/main" id="{0D342048-405A-9A64-A2CC-299B5224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F72455-CC56-8A34-B2F6-30AB4BC18330}"/>
              </a:ext>
            </a:extLst>
          </p:cNvPr>
          <p:cNvSpPr/>
          <p:nvPr/>
        </p:nvSpPr>
        <p:spPr>
          <a:xfrm>
            <a:off x="10149085" y="2566716"/>
            <a:ext cx="1592765" cy="52036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th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2D7D6550-E5CF-69A5-2172-ECC9F7848F96}"/>
              </a:ext>
            </a:extLst>
          </p:cNvPr>
          <p:cNvGrpSpPr/>
          <p:nvPr/>
        </p:nvGrpSpPr>
        <p:grpSpPr>
          <a:xfrm>
            <a:off x="9783251" y="3388065"/>
            <a:ext cx="1301986" cy="623588"/>
            <a:chOff x="8894823" y="3439855"/>
            <a:chExt cx="3895853" cy="1090386"/>
          </a:xfrm>
        </p:grpSpPr>
        <p:pic>
          <p:nvPicPr>
            <p:cNvPr id="15" name="Object 36">
              <a:extLst>
                <a:ext uri="{FF2B5EF4-FFF2-40B4-BE49-F238E27FC236}">
                  <a16:creationId xmlns:a16="http://schemas.microsoft.com/office/drawing/2014/main" id="{80A16A9D-F53A-8E78-291C-336027DD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92662C-0E26-4E36-F718-4A7B196E1A6B}"/>
              </a:ext>
            </a:extLst>
          </p:cNvPr>
          <p:cNvSpPr/>
          <p:nvPr/>
        </p:nvSpPr>
        <p:spPr>
          <a:xfrm>
            <a:off x="10149086" y="3283344"/>
            <a:ext cx="1592765" cy="52036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Tr&gt;td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AD45A43E-A422-0C5B-48F7-EF0B9C582958}"/>
              </a:ext>
            </a:extLst>
          </p:cNvPr>
          <p:cNvGrpSpPr/>
          <p:nvPr/>
        </p:nvGrpSpPr>
        <p:grpSpPr>
          <a:xfrm flipH="1">
            <a:off x="4392642" y="1985946"/>
            <a:ext cx="1165885" cy="623588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B167E20-AFA0-67A6-8459-48C7BA8E0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07A316-614E-AE05-A823-43402F74FF2B}"/>
              </a:ext>
            </a:extLst>
          </p:cNvPr>
          <p:cNvSpPr/>
          <p:nvPr/>
        </p:nvSpPr>
        <p:spPr>
          <a:xfrm>
            <a:off x="3562019" y="1871514"/>
            <a:ext cx="1592765" cy="52036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15D0DE-AA2D-EC1A-284B-4B53ED38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44" y="2154373"/>
            <a:ext cx="9272917" cy="35347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372540-B410-84CD-CF6F-FD73D06AA421}"/>
              </a:ext>
            </a:extLst>
          </p:cNvPr>
          <p:cNvSpPr/>
          <p:nvPr/>
        </p:nvSpPr>
        <p:spPr>
          <a:xfrm>
            <a:off x="1516451" y="2115728"/>
            <a:ext cx="9225410" cy="13187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1398BE8B-724B-E13D-3B3C-A20E3810FE2D}"/>
              </a:ext>
            </a:extLst>
          </p:cNvPr>
          <p:cNvGrpSpPr/>
          <p:nvPr/>
        </p:nvGrpSpPr>
        <p:grpSpPr>
          <a:xfrm flipH="1" flipV="1">
            <a:off x="2282566" y="3194226"/>
            <a:ext cx="942200" cy="628269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9D9485A-0880-1564-2771-CB7B3789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7CB6F1-8E7A-FCB4-3789-4A395BFED26A}"/>
              </a:ext>
            </a:extLst>
          </p:cNvPr>
          <p:cNvSpPr/>
          <p:nvPr/>
        </p:nvSpPr>
        <p:spPr>
          <a:xfrm>
            <a:off x="2054258" y="2278401"/>
            <a:ext cx="3413596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>
            <a:off x="6988893" y="1721796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97A291-0E98-3AD9-7864-BBF51BA71B55}"/>
              </a:ext>
            </a:extLst>
          </p:cNvPr>
          <p:cNvSpPr/>
          <p:nvPr/>
        </p:nvSpPr>
        <p:spPr>
          <a:xfrm>
            <a:off x="5988118" y="2273463"/>
            <a:ext cx="3763521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Object 36">
            <a:extLst>
              <a:ext uri="{FF2B5EF4-FFF2-40B4-BE49-F238E27FC236}">
                <a16:creationId xmlns:a16="http://schemas.microsoft.com/office/drawing/2014/main" id="{93FCA7F5-2D34-ED6A-328E-4233C25483F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60000" flipV="1">
            <a:off x="7873814" y="3214958"/>
            <a:ext cx="1350562" cy="4629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5E96F-A020-9453-259F-513451A6E67B}"/>
              </a:ext>
            </a:extLst>
          </p:cNvPr>
          <p:cNvSpPr/>
          <p:nvPr/>
        </p:nvSpPr>
        <p:spPr>
          <a:xfrm>
            <a:off x="8634231" y="3593860"/>
            <a:ext cx="2701712" cy="709897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3. 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, li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F37C8C-6F28-C73F-804B-366D847B55FC}"/>
              </a:ext>
            </a:extLst>
          </p:cNvPr>
          <p:cNvSpPr/>
          <p:nvPr/>
        </p:nvSpPr>
        <p:spPr>
          <a:xfrm>
            <a:off x="2619878" y="2391418"/>
            <a:ext cx="65722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BD50F1-DA81-E9BC-84E6-7D478B222B18}"/>
              </a:ext>
            </a:extLst>
          </p:cNvPr>
          <p:cNvSpPr/>
          <p:nvPr/>
        </p:nvSpPr>
        <p:spPr>
          <a:xfrm>
            <a:off x="3348697" y="2391418"/>
            <a:ext cx="156670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473F1F-B0E0-EBA2-F658-91294BABA741}"/>
              </a:ext>
            </a:extLst>
          </p:cNvPr>
          <p:cNvGrpSpPr/>
          <p:nvPr/>
        </p:nvGrpSpPr>
        <p:grpSpPr>
          <a:xfrm>
            <a:off x="8155837" y="1245828"/>
            <a:ext cx="3618475" cy="973361"/>
            <a:chOff x="8155837" y="1245828"/>
            <a:chExt cx="3618475" cy="97336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D2C600-4A80-855E-C053-127BB03EF588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solidFill>
              <a:srgbClr val="4F4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D27842-E312-7184-2A6D-FF873CC9CFCE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1. Flex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justify-content: space-evenly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13991C-DFC0-4CCA-6A77-3171264C9FDA}"/>
              </a:ext>
            </a:extLst>
          </p:cNvPr>
          <p:cNvGrpSpPr/>
          <p:nvPr/>
        </p:nvGrpSpPr>
        <p:grpSpPr>
          <a:xfrm>
            <a:off x="646986" y="3675266"/>
            <a:ext cx="2701712" cy="953178"/>
            <a:chOff x="8155837" y="1245828"/>
            <a:chExt cx="3618475" cy="97336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8CC08C-F8EE-A85E-CC38-5CDDC30C0844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solidFill>
              <a:srgbClr val="4F4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09F49-941E-4997-CE8B-2AE1390DA921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2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. </a:t>
              </a:r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Grid-area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사용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2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36" y="1235881"/>
            <a:ext cx="9504082" cy="52167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93FD90-C6BB-6227-ED66-2CC5FE0E2ADA}"/>
              </a:ext>
            </a:extLst>
          </p:cNvPr>
          <p:cNvSpPr/>
          <p:nvPr/>
        </p:nvSpPr>
        <p:spPr>
          <a:xfrm>
            <a:off x="9842129" y="114300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BD30BF-9E5A-9934-ED45-A6D7A10BAA9A}"/>
              </a:ext>
            </a:extLst>
          </p:cNvPr>
          <p:cNvSpPr/>
          <p:nvPr/>
        </p:nvSpPr>
        <p:spPr>
          <a:xfrm>
            <a:off x="592830" y="2813948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098AE-D646-D933-8CB4-A069AA8C03A2}"/>
              </a:ext>
            </a:extLst>
          </p:cNvPr>
          <p:cNvSpPr/>
          <p:nvPr/>
        </p:nvSpPr>
        <p:spPr>
          <a:xfrm>
            <a:off x="592830" y="447080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8E3A28-4F52-947E-D6AC-87160E68D0E8}"/>
              </a:ext>
            </a:extLst>
          </p:cNvPr>
          <p:cNvSpPr/>
          <p:nvPr/>
        </p:nvSpPr>
        <p:spPr>
          <a:xfrm>
            <a:off x="592830" y="546897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0BF8D1A1-D685-DC07-AF22-42722B6D6448}"/>
              </a:ext>
            </a:extLst>
          </p:cNvPr>
          <p:cNvGrpSpPr/>
          <p:nvPr/>
        </p:nvGrpSpPr>
        <p:grpSpPr>
          <a:xfrm flipV="1">
            <a:off x="6363426" y="3448053"/>
            <a:ext cx="1191025" cy="495300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826DD904-DB36-ECF3-009A-C5BBABE3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9F843-F7B6-DB96-0E2C-B6C42716CFEF}"/>
              </a:ext>
            </a:extLst>
          </p:cNvPr>
          <p:cNvSpPr/>
          <p:nvPr/>
        </p:nvSpPr>
        <p:spPr>
          <a:xfrm>
            <a:off x="7113942" y="3651649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75C9E6-B648-1B76-9098-55EA9F1C7D8E}"/>
              </a:ext>
            </a:extLst>
          </p:cNvPr>
          <p:cNvSpPr/>
          <p:nvPr/>
        </p:nvSpPr>
        <p:spPr>
          <a:xfrm>
            <a:off x="4959947" y="2651989"/>
            <a:ext cx="2272105" cy="9067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76" r="-4787" b="-1"/>
          <a:stretch/>
        </p:blipFill>
        <p:spPr>
          <a:xfrm>
            <a:off x="1604780" y="1726167"/>
            <a:ext cx="9959040" cy="19262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628180" y="158836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619398-B3FE-0080-3CE2-4F6004CCFE92}"/>
              </a:ext>
            </a:extLst>
          </p:cNvPr>
          <p:cNvSpPr/>
          <p:nvPr/>
        </p:nvSpPr>
        <p:spPr>
          <a:xfrm>
            <a:off x="1604779" y="1607707"/>
            <a:ext cx="9511455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89CCE096-9B0C-E916-A429-D003F9989F35}"/>
              </a:ext>
            </a:extLst>
          </p:cNvPr>
          <p:cNvGrpSpPr/>
          <p:nvPr/>
        </p:nvGrpSpPr>
        <p:grpSpPr>
          <a:xfrm flipV="1">
            <a:off x="4222375" y="2196355"/>
            <a:ext cx="1128587" cy="558121"/>
            <a:chOff x="8894823" y="3439855"/>
            <a:chExt cx="3895853" cy="1090386"/>
          </a:xfrm>
        </p:grpSpPr>
        <p:pic>
          <p:nvPicPr>
            <p:cNvPr id="9" name="Object 36">
              <a:extLst>
                <a:ext uri="{FF2B5EF4-FFF2-40B4-BE49-F238E27FC236}">
                  <a16:creationId xmlns:a16="http://schemas.microsoft.com/office/drawing/2014/main" id="{530EAA77-1CE3-CE98-51AE-237541B0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B23DA-CBD0-2D16-5287-D22F1667D518}"/>
              </a:ext>
            </a:extLst>
          </p:cNvPr>
          <p:cNvSpPr/>
          <p:nvPr/>
        </p:nvSpPr>
        <p:spPr>
          <a:xfrm>
            <a:off x="5355747" y="2437654"/>
            <a:ext cx="1804256" cy="65325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733C7-A470-5CD8-D803-A8494152E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0674" r="22373" b="12554"/>
          <a:stretch/>
        </p:blipFill>
        <p:spPr>
          <a:xfrm>
            <a:off x="1604779" y="4112796"/>
            <a:ext cx="9511455" cy="19262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9DA670-84BF-657F-1FF5-5007738CE2C0}"/>
              </a:ext>
            </a:extLst>
          </p:cNvPr>
          <p:cNvSpPr/>
          <p:nvPr/>
        </p:nvSpPr>
        <p:spPr>
          <a:xfrm>
            <a:off x="3404140" y="3969150"/>
            <a:ext cx="2070847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2148467-E696-CABF-71ED-779B00BE35E4}"/>
              </a:ext>
            </a:extLst>
          </p:cNvPr>
          <p:cNvGrpSpPr/>
          <p:nvPr/>
        </p:nvGrpSpPr>
        <p:grpSpPr>
          <a:xfrm flipV="1">
            <a:off x="4374775" y="4563038"/>
            <a:ext cx="1128587" cy="558121"/>
            <a:chOff x="8894823" y="3439855"/>
            <a:chExt cx="3895853" cy="1090386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09726742-EE42-F994-2144-1AAD2CED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74CF53-4C8E-B725-3C04-8371111CE969}"/>
              </a:ext>
            </a:extLst>
          </p:cNvPr>
          <p:cNvSpPr/>
          <p:nvPr/>
        </p:nvSpPr>
        <p:spPr>
          <a:xfrm>
            <a:off x="5355747" y="4862965"/>
            <a:ext cx="1804256" cy="65325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&gt;li&gt;a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(FAQ)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04CACA-9A37-9541-F2EC-5437E6190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" t="6888" r="1396"/>
          <a:stretch/>
        </p:blipFill>
        <p:spPr>
          <a:xfrm>
            <a:off x="1873624" y="1461248"/>
            <a:ext cx="8122023" cy="2235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6F8834-F118-712C-E58C-1EE42D971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" t="4693" r="5024"/>
          <a:stretch/>
        </p:blipFill>
        <p:spPr>
          <a:xfrm>
            <a:off x="1873623" y="3851197"/>
            <a:ext cx="8122023" cy="2601436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type=“radio”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902095" y="436709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973389" y="4001480"/>
            <a:ext cx="2023011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:checked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display: block</a:t>
            </a: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8193096" y="4915716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8984140" y="4535287"/>
            <a:ext cx="2023011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White-space: </a:t>
            </a: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Pre-line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</p:spTree>
    <p:extLst>
      <p:ext uri="{BB962C8B-B14F-4D97-AF65-F5344CB8AC3E}">
        <p14:creationId xmlns:p14="http://schemas.microsoft.com/office/powerpoint/2010/main" val="1194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2976F6-2EC2-0B66-F02A-3A305762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1405" r="4975" b="1935"/>
          <a:stretch/>
        </p:blipFill>
        <p:spPr>
          <a:xfrm>
            <a:off x="6122854" y="1206500"/>
            <a:ext cx="5231577" cy="50834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99367D-0EF0-21F9-A388-942D574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1206500"/>
            <a:ext cx="4842010" cy="508346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en-US" altLang="ko-KR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QnA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폼 태그 안에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2485671" y="202776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3310493" y="1810771"/>
            <a:ext cx="2136748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Label&gt;input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Checked, required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9114331" y="3121859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10085715" y="2847681"/>
            <a:ext cx="1787632" cy="5917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Textarea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0C86F356-6AE7-0F62-7960-859B6C51CC99}"/>
              </a:ext>
            </a:extLst>
          </p:cNvPr>
          <p:cNvGrpSpPr/>
          <p:nvPr/>
        </p:nvGrpSpPr>
        <p:grpSpPr>
          <a:xfrm flipV="1">
            <a:off x="2638071" y="4532880"/>
            <a:ext cx="1065833" cy="653722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DCD98790-C4CA-880C-9973-3890D93D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31C4B-659B-FDFC-D3A8-8A9D3911B1F1}"/>
              </a:ext>
            </a:extLst>
          </p:cNvPr>
          <p:cNvSpPr/>
          <p:nvPr/>
        </p:nvSpPr>
        <p:spPr>
          <a:xfrm>
            <a:off x="3486104" y="4887961"/>
            <a:ext cx="1787980" cy="59057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9170011C-3857-DCD4-D85B-C2EAD9B5DAFC}"/>
              </a:ext>
            </a:extLst>
          </p:cNvPr>
          <p:cNvGrpSpPr/>
          <p:nvPr/>
        </p:nvGrpSpPr>
        <p:grpSpPr>
          <a:xfrm>
            <a:off x="8809535" y="5407864"/>
            <a:ext cx="1065833" cy="635216"/>
            <a:chOff x="8894823" y="3439855"/>
            <a:chExt cx="3895853" cy="1090386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99782155-DCFD-DDC6-E3C5-E3E44F5D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C447E8-A8B4-B4A0-0636-70759CCF1522}"/>
              </a:ext>
            </a:extLst>
          </p:cNvPr>
          <p:cNvSpPr/>
          <p:nvPr/>
        </p:nvSpPr>
        <p:spPr>
          <a:xfrm>
            <a:off x="9808629" y="5133686"/>
            <a:ext cx="1787632" cy="5917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Type=“submit”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9B9E1-6BA2-5185-89C9-205DD13E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1" y="2453451"/>
            <a:ext cx="8135485" cy="309605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(SNS)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593812" y="3796996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557752" y="3429000"/>
            <a:ext cx="5237411" cy="1849582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7" name="그림 6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EE838D08-1761-2B28-71F0-7537592B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72" y="3513271"/>
            <a:ext cx="7239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3079-2622-0A91-CEA8-4EC06682751B}"/>
              </a:ext>
            </a:extLst>
          </p:cNvPr>
          <p:cNvSpPr txBox="1"/>
          <p:nvPr/>
        </p:nvSpPr>
        <p:spPr>
          <a:xfrm>
            <a:off x="4711904" y="363214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Image sprites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기법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B925-CA6C-665D-A1F6-0449A103253D}"/>
              </a:ext>
            </a:extLst>
          </p:cNvPr>
          <p:cNvSpPr txBox="1"/>
          <p:nvPr/>
        </p:nvSpPr>
        <p:spPr>
          <a:xfrm>
            <a:off x="4757381" y="4407815"/>
            <a:ext cx="281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시 위치 이동          </a:t>
            </a:r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05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하단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/>
          <a:stretch/>
        </p:blipFill>
        <p:spPr>
          <a:xfrm>
            <a:off x="1493956" y="2204346"/>
            <a:ext cx="9204087" cy="30886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694B465-68F6-9FC0-191D-982133391F5F}"/>
              </a:ext>
            </a:extLst>
          </p:cNvPr>
          <p:cNvSpPr/>
          <p:nvPr/>
        </p:nvSpPr>
        <p:spPr>
          <a:xfrm>
            <a:off x="679708" y="223964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E13F05-3C13-13EA-2F12-41F5F4E8561E}"/>
              </a:ext>
            </a:extLst>
          </p:cNvPr>
          <p:cNvSpPr/>
          <p:nvPr/>
        </p:nvSpPr>
        <p:spPr>
          <a:xfrm>
            <a:off x="679707" y="315313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5824C0-7758-4CDD-B7DE-04BE751BA8CB}"/>
              </a:ext>
            </a:extLst>
          </p:cNvPr>
          <p:cNvSpPr/>
          <p:nvPr/>
        </p:nvSpPr>
        <p:spPr>
          <a:xfrm>
            <a:off x="679706" y="41560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A78D65-C886-3F30-2465-EF4F16AAF10E}"/>
              </a:ext>
            </a:extLst>
          </p:cNvPr>
          <p:cNvSpPr/>
          <p:nvPr/>
        </p:nvSpPr>
        <p:spPr>
          <a:xfrm>
            <a:off x="682372" y="48009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4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FF62F26C-6D40-031F-43E8-DF1F212FAABD}"/>
              </a:ext>
            </a:extLst>
          </p:cNvPr>
          <p:cNvGrpSpPr/>
          <p:nvPr/>
        </p:nvGrpSpPr>
        <p:grpSpPr>
          <a:xfrm>
            <a:off x="4580047" y="1882320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5E5B452A-ED35-889A-52BB-5B5D0376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F6BFF-99AC-1C84-AE8B-D0251E35A82D}"/>
              </a:ext>
            </a:extLst>
          </p:cNvPr>
          <p:cNvSpPr/>
          <p:nvPr/>
        </p:nvSpPr>
        <p:spPr>
          <a:xfrm>
            <a:off x="5490099" y="1497244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mailto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4136117" y="2107617"/>
            <a:ext cx="856257" cy="7610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7BB5E459-901B-E8B7-5290-5E1FD77E1B6D}"/>
              </a:ext>
            </a:extLst>
          </p:cNvPr>
          <p:cNvGrpSpPr/>
          <p:nvPr/>
        </p:nvGrpSpPr>
        <p:grpSpPr>
          <a:xfrm>
            <a:off x="7911617" y="2104597"/>
            <a:ext cx="1350562" cy="450592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E2BD59CC-018B-E2F5-F04F-8456A3BC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025EB28C-B8CE-FF3A-7A4A-AB578F2BCFC3}"/>
              </a:ext>
            </a:extLst>
          </p:cNvPr>
          <p:cNvGrpSpPr/>
          <p:nvPr/>
        </p:nvGrpSpPr>
        <p:grpSpPr>
          <a:xfrm>
            <a:off x="7778225" y="2429932"/>
            <a:ext cx="1617346" cy="542040"/>
            <a:chOff x="8896705" y="3314574"/>
            <a:chExt cx="4351781" cy="1217993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D9AF4C74-2AEA-3C2B-9D62-E6A4B7D6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C8B8E5-DDAC-644A-4AA6-B3CE331CF7CF}"/>
              </a:ext>
            </a:extLst>
          </p:cNvPr>
          <p:cNvSpPr/>
          <p:nvPr/>
        </p:nvSpPr>
        <p:spPr>
          <a:xfrm>
            <a:off x="8870356" y="1932294"/>
            <a:ext cx="1993188" cy="69311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정렬</a:t>
            </a:r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이용안내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C28C8B-B5C7-E0B5-C4D4-E41FEA22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0" b="22297"/>
          <a:stretch/>
        </p:blipFill>
        <p:spPr>
          <a:xfrm>
            <a:off x="215900" y="1891841"/>
            <a:ext cx="6337663" cy="4867840"/>
          </a:xfrm>
          <a:prstGeom prst="rect">
            <a:avLst/>
          </a:prstGeom>
          <a:solidFill>
            <a:srgbClr val="4F402F"/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621A-E30A-63EE-DAAD-850758313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1" r="31221" b="76056"/>
          <a:stretch/>
        </p:blipFill>
        <p:spPr>
          <a:xfrm>
            <a:off x="330200" y="1187595"/>
            <a:ext cx="6337662" cy="58477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8B669F2-F2EB-0F80-E3DB-6382AF55A701}"/>
              </a:ext>
            </a:extLst>
          </p:cNvPr>
          <p:cNvSpPr/>
          <p:nvPr/>
        </p:nvSpPr>
        <p:spPr>
          <a:xfrm>
            <a:off x="1838570" y="1091172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0A2488-95AF-5BE4-AD1A-CCD9EFA8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023" y="1887980"/>
            <a:ext cx="5997077" cy="4867840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EB0DFBB9-7319-DA31-C6E3-6C1A5B365DBB}"/>
              </a:ext>
            </a:extLst>
          </p:cNvPr>
          <p:cNvGrpSpPr/>
          <p:nvPr/>
        </p:nvGrpSpPr>
        <p:grpSpPr>
          <a:xfrm>
            <a:off x="5916000" y="3927691"/>
            <a:ext cx="1391186" cy="663820"/>
            <a:chOff x="8896705" y="3314574"/>
            <a:chExt cx="4351781" cy="121799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C63B803A-741C-C073-85B3-DE7ADF68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F20F4-DB4A-12C9-2080-008A9E34F356}"/>
              </a:ext>
            </a:extLst>
          </p:cNvPr>
          <p:cNvSpPr/>
          <p:nvPr/>
        </p:nvSpPr>
        <p:spPr>
          <a:xfrm>
            <a:off x="7011222" y="3533480"/>
            <a:ext cx="2053142" cy="788422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dl&gt;dt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사용</a:t>
            </a: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9EEBF26-763E-4C8E-986E-1EB05678FE5B}"/>
              </a:ext>
            </a:extLst>
          </p:cNvPr>
          <p:cNvGrpSpPr/>
          <p:nvPr/>
        </p:nvGrpSpPr>
        <p:grpSpPr>
          <a:xfrm>
            <a:off x="1368262" y="2887695"/>
            <a:ext cx="1350562" cy="450592"/>
            <a:chOff x="8896705" y="3314574"/>
            <a:chExt cx="4351781" cy="1217993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15F63B4E-94E8-75AD-9B9F-3C2174FB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ABD27D-57E7-2EA0-DD34-65C3670BB194}"/>
              </a:ext>
            </a:extLst>
          </p:cNvPr>
          <p:cNvSpPr/>
          <p:nvPr/>
        </p:nvSpPr>
        <p:spPr>
          <a:xfrm>
            <a:off x="2328426" y="2636994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회원가입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이동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353400" y="3761103"/>
            <a:ext cx="5562600" cy="2878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E1C851-85AD-9732-9B69-0F0D12F5ADAA}"/>
              </a:ext>
            </a:extLst>
          </p:cNvPr>
          <p:cNvSpPr/>
          <p:nvPr/>
        </p:nvSpPr>
        <p:spPr>
          <a:xfrm>
            <a:off x="937949" y="3197659"/>
            <a:ext cx="628044" cy="4626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377C34-5228-9962-F229-AD13474901B3}"/>
              </a:ext>
            </a:extLst>
          </p:cNvPr>
          <p:cNvSpPr/>
          <p:nvPr/>
        </p:nvSpPr>
        <p:spPr>
          <a:xfrm>
            <a:off x="6071223" y="2223911"/>
            <a:ext cx="5562600" cy="43539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이용동의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개인정보 처리방침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81" r="114" b="76362"/>
          <a:stretch/>
        </p:blipFill>
        <p:spPr>
          <a:xfrm>
            <a:off x="1701602" y="1206500"/>
            <a:ext cx="9204087" cy="57471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F0F01C8-F515-F41D-8617-293F962D2070}"/>
              </a:ext>
            </a:extLst>
          </p:cNvPr>
          <p:cNvSpPr/>
          <p:nvPr/>
        </p:nvSpPr>
        <p:spPr>
          <a:xfrm>
            <a:off x="554949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2DEF0A-8212-992D-2A21-55370B40EC73}"/>
              </a:ext>
            </a:extLst>
          </p:cNvPr>
          <p:cNvSpPr/>
          <p:nvPr/>
        </p:nvSpPr>
        <p:spPr>
          <a:xfrm>
            <a:off x="674785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01CDE-C252-1F08-46A8-246355F6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26" y="2373692"/>
            <a:ext cx="5084775" cy="4078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6621FF-80EB-E671-BFCE-24FACFBC5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99" y="2373692"/>
            <a:ext cx="5587653" cy="4081274"/>
          </a:xfrm>
          <a:prstGeom prst="rect">
            <a:avLst/>
          </a:prstGeom>
        </p:spPr>
      </p:pic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A40E49D2-BA09-4DE1-E004-663D501D7A5C}"/>
              </a:ext>
            </a:extLst>
          </p:cNvPr>
          <p:cNvGrpSpPr/>
          <p:nvPr/>
        </p:nvGrpSpPr>
        <p:grpSpPr>
          <a:xfrm>
            <a:off x="4564002" y="3067315"/>
            <a:ext cx="1531998" cy="589359"/>
            <a:chOff x="8894823" y="3439855"/>
            <a:chExt cx="3895853" cy="1090386"/>
          </a:xfrm>
        </p:grpSpPr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C73D15FE-D349-DAA6-9AFD-2431A9D8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49C8AF05-B1D0-D491-1D77-3EEA8E906BF8}"/>
              </a:ext>
            </a:extLst>
          </p:cNvPr>
          <p:cNvGrpSpPr/>
          <p:nvPr/>
        </p:nvGrpSpPr>
        <p:grpSpPr>
          <a:xfrm flipH="1">
            <a:off x="6230473" y="2960292"/>
            <a:ext cx="1271531" cy="689820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FCB3E52-C13C-9DD4-00EB-8603EDB8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048CE1-206A-C181-37AE-44AF35F9C28C}"/>
              </a:ext>
            </a:extLst>
          </p:cNvPr>
          <p:cNvSpPr/>
          <p:nvPr/>
        </p:nvSpPr>
        <p:spPr>
          <a:xfrm rot="10800000" flipV="1">
            <a:off x="5176044" y="2666993"/>
            <a:ext cx="1839911" cy="68981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Overflow: </a:t>
            </a:r>
            <a:r>
              <a:rPr lang="en-US" altLang="ko-KR">
                <a:latin typeface="한수원 한울림" panose="020B0600000101010101" charset="-127"/>
                <a:ea typeface="한수원 한울림" panose="020B0600000101010101" charset="-127"/>
              </a:rPr>
              <a:t>auto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1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 점심은 김치찌개나 먹어야겠다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3049"/>
              <a:gd name="adj2" fmla="val -138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식빵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32148"/>
              <a:gd name="adj2" fmla="val -1305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7505"/>
            <a:ext cx="7414953" cy="2315494"/>
          </a:xfrm>
          <a:prstGeom prst="wedgeRoundRectCallout">
            <a:avLst>
              <a:gd name="adj1" fmla="val 1084"/>
              <a:gd name="adj2" fmla="val -34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88" y="1352263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1056851" y="4502373"/>
            <a:ext cx="7409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내용을 토대로 직접 홈페이지를 제작해보니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언어들에 대한 학습효과가 배로 커지는 것을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, HTML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CSS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만으로 홈페이지를 제작 하려니 많은 한계점도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앞으로 배울 내용들을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홈페이지에 직접 활용해보며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사이트 완성도와 배운 내용의 이해도 모두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발전시켜 나가야겠다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5294219" y="2435751"/>
            <a:ext cx="634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정말 신나고 새로운 것을 배운다는 </a:t>
            </a:r>
            <a:r>
              <a:rPr lang="ko-KR" altLang="en-US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게 즐거웠다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733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063481" y="2921168"/>
            <a:ext cx="4164923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2708</TotalTime>
  <Words>989</Words>
  <Application>Microsoft Office PowerPoint</Application>
  <PresentationFormat>와이드스크린</PresentationFormat>
  <Paragraphs>290</Paragraphs>
  <Slides>38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4" baseType="lpstr">
      <vt:lpstr>마루 부리 중간</vt:lpstr>
      <vt:lpstr>Arial</vt:lpstr>
      <vt:lpstr>한수원 한울림</vt:lpstr>
      <vt:lpstr>마루 부리 굵은</vt:lpstr>
      <vt:lpstr>MV Boli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1624</cp:lastModifiedBy>
  <cp:revision>89</cp:revision>
  <dcterms:created xsi:type="dcterms:W3CDTF">2021-11-30T02:18:23Z</dcterms:created>
  <dcterms:modified xsi:type="dcterms:W3CDTF">2022-09-19T15:31:36Z</dcterms:modified>
</cp:coreProperties>
</file>